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73" r:id="rId5"/>
    <p:sldId id="305" r:id="rId6"/>
    <p:sldId id="312" r:id="rId7"/>
    <p:sldId id="306" r:id="rId8"/>
    <p:sldId id="313" r:id="rId9"/>
    <p:sldId id="307" r:id="rId10"/>
    <p:sldId id="314" r:id="rId11"/>
    <p:sldId id="308" r:id="rId12"/>
    <p:sldId id="315" r:id="rId13"/>
    <p:sldId id="309" r:id="rId14"/>
    <p:sldId id="316" r:id="rId15"/>
    <p:sldId id="311" r:id="rId16"/>
    <p:sldId id="317" r:id="rId17"/>
    <p:sldId id="258" r:id="rId18"/>
    <p:sldId id="300" r:id="rId19"/>
    <p:sldId id="259" r:id="rId20"/>
    <p:sldId id="304" r:id="rId21"/>
  </p:sldIdLst>
  <p:sldSz cx="12192000" cy="6858000"/>
  <p:notesSz cx="6858000" cy="9144000"/>
  <p:embeddedFontLst>
    <p:embeddedFont>
      <p:font typeface="Play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vLt9rpzz5GPdysasRP+uVg++e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7C80"/>
    <a:srgbClr val="F1F696"/>
    <a:srgbClr val="E7E7E7"/>
    <a:srgbClr val="EBEBEB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04" autoAdjust="0"/>
  </p:normalViewPr>
  <p:slideViewPr>
    <p:cSldViewPr snapToGrid="0">
      <p:cViewPr varScale="1">
        <p:scale>
          <a:sx n="56" d="100"/>
          <a:sy n="56" d="100"/>
        </p:scale>
        <p:origin x="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ANA</a:t>
            </a: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CD8DE017-BDCC-1571-D0AB-B41502AA0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:notes">
            <a:extLst>
              <a:ext uri="{FF2B5EF4-FFF2-40B4-BE49-F238E27FC236}">
                <a16:creationId xmlns:a16="http://schemas.microsoft.com/office/drawing/2014/main" id="{CCE86585-8D73-C7DE-F5CE-6EC96361D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8:notes">
            <a:extLst>
              <a:ext uri="{FF2B5EF4-FFF2-40B4-BE49-F238E27FC236}">
                <a16:creationId xmlns:a16="http://schemas.microsoft.com/office/drawing/2014/main" id="{C797E976-47BC-D03F-3B30-3AB24A14F6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47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AA40ABAD-7B5F-975C-4E8C-2719E866C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:notes">
            <a:extLst>
              <a:ext uri="{FF2B5EF4-FFF2-40B4-BE49-F238E27FC236}">
                <a16:creationId xmlns:a16="http://schemas.microsoft.com/office/drawing/2014/main" id="{41CE509A-8A74-32A1-5C44-98A3E1AC1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2:notes">
            <a:extLst>
              <a:ext uri="{FF2B5EF4-FFF2-40B4-BE49-F238E27FC236}">
                <a16:creationId xmlns:a16="http://schemas.microsoft.com/office/drawing/2014/main" id="{7A5CC793-95A9-058F-A93F-D89BD8639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GREGOR</a:t>
            </a:r>
            <a:endParaRPr/>
          </a:p>
        </p:txBody>
      </p:sp>
      <p:sp>
        <p:nvSpPr>
          <p:cNvPr id="116" name="Google Shape;116;p32:notes">
            <a:extLst>
              <a:ext uri="{FF2B5EF4-FFF2-40B4-BE49-F238E27FC236}">
                <a16:creationId xmlns:a16="http://schemas.microsoft.com/office/drawing/2014/main" id="{C9941D67-B669-FC79-448A-4986F74FDA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078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7D82310C-EAFB-A808-3B6F-CF6CC1EDA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:notes">
            <a:extLst>
              <a:ext uri="{FF2B5EF4-FFF2-40B4-BE49-F238E27FC236}">
                <a16:creationId xmlns:a16="http://schemas.microsoft.com/office/drawing/2014/main" id="{90201241-3D09-BA17-63CC-EAF3E60AE1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8:notes">
            <a:extLst>
              <a:ext uri="{FF2B5EF4-FFF2-40B4-BE49-F238E27FC236}">
                <a16:creationId xmlns:a16="http://schemas.microsoft.com/office/drawing/2014/main" id="{BD6A8086-024F-1ADB-683F-0C46C2B63A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8085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BE1CB475-52C8-06F2-4641-219EA844C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:notes">
            <a:extLst>
              <a:ext uri="{FF2B5EF4-FFF2-40B4-BE49-F238E27FC236}">
                <a16:creationId xmlns:a16="http://schemas.microsoft.com/office/drawing/2014/main" id="{4A8381C1-7595-6986-2933-77C2E91148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2:notes">
            <a:extLst>
              <a:ext uri="{FF2B5EF4-FFF2-40B4-BE49-F238E27FC236}">
                <a16:creationId xmlns:a16="http://schemas.microsoft.com/office/drawing/2014/main" id="{5635EBCC-0221-101A-1CE8-5279920DB9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GREGOR</a:t>
            </a:r>
            <a:endParaRPr/>
          </a:p>
        </p:txBody>
      </p:sp>
      <p:sp>
        <p:nvSpPr>
          <p:cNvPr id="116" name="Google Shape;116;p32:notes">
            <a:extLst>
              <a:ext uri="{FF2B5EF4-FFF2-40B4-BE49-F238E27FC236}">
                <a16:creationId xmlns:a16="http://schemas.microsoft.com/office/drawing/2014/main" id="{7B219CB4-ACE7-A1FE-B1FA-BDA35B6E98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83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5D5BA3A9-601C-6CC6-0BBB-32D0E42D8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:notes">
            <a:extLst>
              <a:ext uri="{FF2B5EF4-FFF2-40B4-BE49-F238E27FC236}">
                <a16:creationId xmlns:a16="http://schemas.microsoft.com/office/drawing/2014/main" id="{F8515C0A-5B0D-1462-1D0E-9A5E67F38E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8:notes">
            <a:extLst>
              <a:ext uri="{FF2B5EF4-FFF2-40B4-BE49-F238E27FC236}">
                <a16:creationId xmlns:a16="http://schemas.microsoft.com/office/drawing/2014/main" id="{0F0E4698-CEC7-6EDF-196C-F8D4CB1A41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9944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E4FA46C1-216B-700D-71C9-45D0756F3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:notes">
            <a:extLst>
              <a:ext uri="{FF2B5EF4-FFF2-40B4-BE49-F238E27FC236}">
                <a16:creationId xmlns:a16="http://schemas.microsoft.com/office/drawing/2014/main" id="{63B01687-2755-70D6-DE0E-CC1FA7F367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2:notes">
            <a:extLst>
              <a:ext uri="{FF2B5EF4-FFF2-40B4-BE49-F238E27FC236}">
                <a16:creationId xmlns:a16="http://schemas.microsoft.com/office/drawing/2014/main" id="{654DA1A2-8963-C39C-1A78-E3910D95A7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GREGOR</a:t>
            </a:r>
            <a:endParaRPr/>
          </a:p>
        </p:txBody>
      </p:sp>
      <p:sp>
        <p:nvSpPr>
          <p:cNvPr id="116" name="Google Shape;116;p32:notes">
            <a:extLst>
              <a:ext uri="{FF2B5EF4-FFF2-40B4-BE49-F238E27FC236}">
                <a16:creationId xmlns:a16="http://schemas.microsoft.com/office/drawing/2014/main" id="{64ADF258-6D41-DDD8-518F-66C06E9B47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381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FED4A1CF-65CC-07B8-2830-78FABEC2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:notes">
            <a:extLst>
              <a:ext uri="{FF2B5EF4-FFF2-40B4-BE49-F238E27FC236}">
                <a16:creationId xmlns:a16="http://schemas.microsoft.com/office/drawing/2014/main" id="{D5F4E74F-1AB4-B16E-97BE-A09D608680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8:notes">
            <a:extLst>
              <a:ext uri="{FF2B5EF4-FFF2-40B4-BE49-F238E27FC236}">
                <a16:creationId xmlns:a16="http://schemas.microsoft.com/office/drawing/2014/main" id="{8F79C2F6-D409-DFFE-B5F4-DFC943D9B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486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ANA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4fe5f1638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g34fe5f1638d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1" name="Google Shape;601;g34fe5f1638d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ANA</a:t>
            </a:r>
            <a:endParaRPr/>
          </a:p>
        </p:txBody>
      </p:sp>
      <p:sp>
        <p:nvSpPr>
          <p:cNvPr id="105" name="Google Shape;10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ANA</a:t>
            </a:r>
            <a:endParaRPr/>
          </a:p>
        </p:txBody>
      </p:sp>
      <p:sp>
        <p:nvSpPr>
          <p:cNvPr id="84" name="Google Shape;8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0" name="Google Shape;670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GREGOR</a:t>
            </a:r>
            <a:endParaRPr/>
          </a:p>
        </p:txBody>
      </p:sp>
      <p:sp>
        <p:nvSpPr>
          <p:cNvPr id="116" name="Google Shape;11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4E0E52B8-3683-E368-9628-97A46BDD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:notes">
            <a:extLst>
              <a:ext uri="{FF2B5EF4-FFF2-40B4-BE49-F238E27FC236}">
                <a16:creationId xmlns:a16="http://schemas.microsoft.com/office/drawing/2014/main" id="{E919DEAC-06F8-967C-71EB-7FC2057684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2:notes">
            <a:extLst>
              <a:ext uri="{FF2B5EF4-FFF2-40B4-BE49-F238E27FC236}">
                <a16:creationId xmlns:a16="http://schemas.microsoft.com/office/drawing/2014/main" id="{EB5E2919-974F-6201-852B-A4639EEA03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GREGOR</a:t>
            </a:r>
            <a:endParaRPr/>
          </a:p>
        </p:txBody>
      </p:sp>
      <p:sp>
        <p:nvSpPr>
          <p:cNvPr id="116" name="Google Shape;116;p32:notes">
            <a:extLst>
              <a:ext uri="{FF2B5EF4-FFF2-40B4-BE49-F238E27FC236}">
                <a16:creationId xmlns:a16="http://schemas.microsoft.com/office/drawing/2014/main" id="{332307DE-BE0D-C6DF-97C9-B83A36F515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5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687A1462-F3BF-DC69-EC69-4B8BA89C9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:notes">
            <a:extLst>
              <a:ext uri="{FF2B5EF4-FFF2-40B4-BE49-F238E27FC236}">
                <a16:creationId xmlns:a16="http://schemas.microsoft.com/office/drawing/2014/main" id="{11868B1D-35BB-6081-63E0-71E87C8B97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8:notes">
            <a:extLst>
              <a:ext uri="{FF2B5EF4-FFF2-40B4-BE49-F238E27FC236}">
                <a16:creationId xmlns:a16="http://schemas.microsoft.com/office/drawing/2014/main" id="{0ED5B3CF-5E98-1232-6035-CC73CD258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280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D01F0C6F-9C30-6D08-34EB-5CA13EBE7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:notes">
            <a:extLst>
              <a:ext uri="{FF2B5EF4-FFF2-40B4-BE49-F238E27FC236}">
                <a16:creationId xmlns:a16="http://schemas.microsoft.com/office/drawing/2014/main" id="{14E26FB5-C5AD-667E-A4AE-F176CC942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2:notes">
            <a:extLst>
              <a:ext uri="{FF2B5EF4-FFF2-40B4-BE49-F238E27FC236}">
                <a16:creationId xmlns:a16="http://schemas.microsoft.com/office/drawing/2014/main" id="{6095063E-11AB-885D-58B0-BD163086A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GREGOR</a:t>
            </a:r>
            <a:endParaRPr/>
          </a:p>
        </p:txBody>
      </p:sp>
      <p:sp>
        <p:nvSpPr>
          <p:cNvPr id="116" name="Google Shape;116;p32:notes">
            <a:extLst>
              <a:ext uri="{FF2B5EF4-FFF2-40B4-BE49-F238E27FC236}">
                <a16:creationId xmlns:a16="http://schemas.microsoft.com/office/drawing/2014/main" id="{C09AEF21-7E4B-5D58-1703-41E28E995F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271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C04D0044-2EB0-98E4-CE45-A81A8888A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:notes">
            <a:extLst>
              <a:ext uri="{FF2B5EF4-FFF2-40B4-BE49-F238E27FC236}">
                <a16:creationId xmlns:a16="http://schemas.microsoft.com/office/drawing/2014/main" id="{620294A9-4D07-A71F-D257-8DBB2CE91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8:notes">
            <a:extLst>
              <a:ext uri="{FF2B5EF4-FFF2-40B4-BE49-F238E27FC236}">
                <a16:creationId xmlns:a16="http://schemas.microsoft.com/office/drawing/2014/main" id="{861C3288-A47F-0149-CDB0-5251E04BC4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653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6D5AAC33-56C4-AEF1-0974-EAB2837C2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:notes">
            <a:extLst>
              <a:ext uri="{FF2B5EF4-FFF2-40B4-BE49-F238E27FC236}">
                <a16:creationId xmlns:a16="http://schemas.microsoft.com/office/drawing/2014/main" id="{CBDA45F4-D8FD-54D6-2190-AF4C139F47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2:notes">
            <a:extLst>
              <a:ext uri="{FF2B5EF4-FFF2-40B4-BE49-F238E27FC236}">
                <a16:creationId xmlns:a16="http://schemas.microsoft.com/office/drawing/2014/main" id="{FC797C5F-E81F-8CD0-ADC7-675D847C89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GREGOR</a:t>
            </a:r>
            <a:endParaRPr/>
          </a:p>
        </p:txBody>
      </p:sp>
      <p:sp>
        <p:nvSpPr>
          <p:cNvPr id="116" name="Google Shape;116;p32:notes">
            <a:extLst>
              <a:ext uri="{FF2B5EF4-FFF2-40B4-BE49-F238E27FC236}">
                <a16:creationId xmlns:a16="http://schemas.microsoft.com/office/drawing/2014/main" id="{C00F7434-E324-145A-D266-506B15809E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94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 b="1875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/>
          <p:nvPr/>
        </p:nvSpPr>
        <p:spPr>
          <a:xfrm rot="5400000">
            <a:off x="10251382" y="4534071"/>
            <a:ext cx="528436" cy="3352800"/>
          </a:xfrm>
          <a:prstGeom prst="round2SameRect">
            <a:avLst>
              <a:gd name="adj1" fmla="val 0"/>
              <a:gd name="adj2" fmla="val 12814"/>
            </a:avLst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3776" y="6080806"/>
            <a:ext cx="1496861" cy="3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/>
          <p:nvPr/>
        </p:nvSpPr>
        <p:spPr>
          <a:xfrm rot="5400000">
            <a:off x="2225333" y="2597784"/>
            <a:ext cx="1377204" cy="35418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4989" y="6009024"/>
            <a:ext cx="1303674" cy="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 txBox="1"/>
          <p:nvPr/>
        </p:nvSpPr>
        <p:spPr>
          <a:xfrm>
            <a:off x="10891586" y="6238502"/>
            <a:ext cx="1124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(program organizer)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 rot="5400000">
            <a:off x="2600198" y="-60987"/>
            <a:ext cx="2140203" cy="5054599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389891" y="1452826"/>
            <a:ext cx="470611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UNESCO Amazon Water Resilience Challenge 2025</a:t>
            </a:r>
            <a:endParaRPr sz="28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Desafío de resiliencia hídrica de la Amazonía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1302922" y="3733922"/>
            <a:ext cx="33948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rgbClr val="04A000"/>
                </a:solidFill>
              </a:rPr>
              <a:t>P</a:t>
            </a:r>
            <a:r>
              <a:rPr lang="en-GB" sz="4000" b="1" i="0" u="none" strike="noStrike" cap="none" dirty="0">
                <a:solidFill>
                  <a:srgbClr val="04A000"/>
                </a:solidFill>
                <a:latin typeface="Arial"/>
                <a:ea typeface="Arial"/>
                <a:cs typeface="Arial"/>
                <a:sym typeface="Arial"/>
              </a:rPr>
              <a:t>resentación final</a:t>
            </a:r>
            <a:endParaRPr sz="3200" b="0" i="0" u="none" strike="noStrike" cap="none" dirty="0">
              <a:solidFill>
                <a:srgbClr val="04A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1389891" y="2654664"/>
            <a:ext cx="311861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2F62"/>
                </a:solidFill>
                <a:latin typeface="Arial"/>
                <a:ea typeface="Arial"/>
                <a:cs typeface="Arial"/>
                <a:sym typeface="Arial"/>
              </a:rPr>
              <a:t>EDICIÓN 2025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EF333F"/>
                </a:solidFill>
                <a:latin typeface="Arial"/>
                <a:ea typeface="Arial"/>
                <a:cs typeface="Arial"/>
                <a:sym typeface="Arial"/>
              </a:rPr>
              <a:t>ECUADOR</a:t>
            </a:r>
            <a:endParaRPr sz="2800" b="0" i="0" u="none" strike="noStrike" cap="none">
              <a:solidFill>
                <a:srgbClr val="EF33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20DF39B3-A6CB-356F-0DBD-95FA20F9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>
            <a:extLst>
              <a:ext uri="{FF2B5EF4-FFF2-40B4-BE49-F238E27FC236}">
                <a16:creationId xmlns:a16="http://schemas.microsoft.com/office/drawing/2014/main" id="{5DC3E006-6EB2-57AE-8142-47D046CC5795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8" descr="A colorful pattern with sun and trees&#10;&#10;Description automatically generated">
            <a:extLst>
              <a:ext uri="{FF2B5EF4-FFF2-40B4-BE49-F238E27FC236}">
                <a16:creationId xmlns:a16="http://schemas.microsoft.com/office/drawing/2014/main" id="{28F1640E-95C6-6295-6FA3-B1EE534564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 descr="A blue and black sign&#10;&#10;Description automatically generated">
            <a:extLst>
              <a:ext uri="{FF2B5EF4-FFF2-40B4-BE49-F238E27FC236}">
                <a16:creationId xmlns:a16="http://schemas.microsoft.com/office/drawing/2014/main" id="{2BCD7457-4BEF-C209-09F6-D818E4F3B4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>
            <a:extLst>
              <a:ext uri="{FF2B5EF4-FFF2-40B4-BE49-F238E27FC236}">
                <a16:creationId xmlns:a16="http://schemas.microsoft.com/office/drawing/2014/main" id="{D06041EF-1A3A-5237-1C18-90ACD4DDFA20}"/>
              </a:ext>
            </a:extLst>
          </p:cNvPr>
          <p:cNvSpPr txBox="1"/>
          <p:nvPr/>
        </p:nvSpPr>
        <p:spPr>
          <a:xfrm>
            <a:off x="451271" y="4522"/>
            <a:ext cx="11565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Solución</a:t>
            </a:r>
            <a:r>
              <a:rPr lang="pt-BR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propuesta</a:t>
            </a:r>
            <a:endParaRPr sz="2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47" name="Google Shape;247;p48">
            <a:extLst>
              <a:ext uri="{FF2B5EF4-FFF2-40B4-BE49-F238E27FC236}">
                <a16:creationId xmlns:a16="http://schemas.microsoft.com/office/drawing/2014/main" id="{548CA917-E0A7-6E03-3811-1C1C0FECC21A}"/>
              </a:ext>
            </a:extLst>
          </p:cNvPr>
          <p:cNvSpPr/>
          <p:nvPr/>
        </p:nvSpPr>
        <p:spPr>
          <a:xfrm>
            <a:off x="3688449" y="697291"/>
            <a:ext cx="4997979" cy="104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87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91A782B6-72F2-C3DE-5327-DE8D051CF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2">
            <a:extLst>
              <a:ext uri="{FF2B5EF4-FFF2-40B4-BE49-F238E27FC236}">
                <a16:creationId xmlns:a16="http://schemas.microsoft.com/office/drawing/2014/main" id="{1182E266-882F-0630-F758-F9169F1F4B58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 b="1875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2">
            <a:extLst>
              <a:ext uri="{FF2B5EF4-FFF2-40B4-BE49-F238E27FC236}">
                <a16:creationId xmlns:a16="http://schemas.microsoft.com/office/drawing/2014/main" id="{0E718D2F-89CD-7628-7BCC-62B9D22EC1B8}"/>
              </a:ext>
            </a:extLst>
          </p:cNvPr>
          <p:cNvSpPr/>
          <p:nvPr/>
        </p:nvSpPr>
        <p:spPr>
          <a:xfrm rot="5400000">
            <a:off x="10251382" y="4534071"/>
            <a:ext cx="528436" cy="3352800"/>
          </a:xfrm>
          <a:prstGeom prst="round2SameRect">
            <a:avLst>
              <a:gd name="adj1" fmla="val 0"/>
              <a:gd name="adj2" fmla="val 12814"/>
            </a:avLst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2">
            <a:extLst>
              <a:ext uri="{FF2B5EF4-FFF2-40B4-BE49-F238E27FC236}">
                <a16:creationId xmlns:a16="http://schemas.microsoft.com/office/drawing/2014/main" id="{ADE417E4-A471-F0B9-4443-466FF8FF2A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989" y="6009024"/>
            <a:ext cx="1303674" cy="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2">
            <a:extLst>
              <a:ext uri="{FF2B5EF4-FFF2-40B4-BE49-F238E27FC236}">
                <a16:creationId xmlns:a16="http://schemas.microsoft.com/office/drawing/2014/main" id="{38E25401-D197-AD3C-3E7F-35ACDABE1FD6}"/>
              </a:ext>
            </a:extLst>
          </p:cNvPr>
          <p:cNvSpPr txBox="1"/>
          <p:nvPr/>
        </p:nvSpPr>
        <p:spPr>
          <a:xfrm>
            <a:off x="10891586" y="6238502"/>
            <a:ext cx="1124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(program organizer)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2">
            <a:extLst>
              <a:ext uri="{FF2B5EF4-FFF2-40B4-BE49-F238E27FC236}">
                <a16:creationId xmlns:a16="http://schemas.microsoft.com/office/drawing/2014/main" id="{EE157782-A801-1AF1-E181-9128783E8C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3776" y="6080806"/>
            <a:ext cx="1496861" cy="3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>
            <a:extLst>
              <a:ext uri="{FF2B5EF4-FFF2-40B4-BE49-F238E27FC236}">
                <a16:creationId xmlns:a16="http://schemas.microsoft.com/office/drawing/2014/main" id="{660C9832-BE18-73C4-0A94-5B268F346368}"/>
              </a:ext>
            </a:extLst>
          </p:cNvPr>
          <p:cNvSpPr/>
          <p:nvPr/>
        </p:nvSpPr>
        <p:spPr>
          <a:xfrm>
            <a:off x="2257062" y="2571168"/>
            <a:ext cx="8287474" cy="1712448"/>
          </a:xfrm>
          <a:prstGeom prst="roundRect">
            <a:avLst>
              <a:gd name="adj" fmla="val 16667"/>
            </a:avLst>
          </a:prstGeom>
          <a:solidFill>
            <a:schemeClr val="lt1">
              <a:alpha val="76862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>
            <a:extLst>
              <a:ext uri="{FF2B5EF4-FFF2-40B4-BE49-F238E27FC236}">
                <a16:creationId xmlns:a16="http://schemas.microsoft.com/office/drawing/2014/main" id="{9B92A02F-509C-E008-A323-C88A386C2F27}"/>
              </a:ext>
            </a:extLst>
          </p:cNvPr>
          <p:cNvSpPr txBox="1"/>
          <p:nvPr/>
        </p:nvSpPr>
        <p:spPr>
          <a:xfrm>
            <a:off x="1825216" y="3042691"/>
            <a:ext cx="91511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Plan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68260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5C5165BE-C55D-1104-E8E5-C7ADFBBA3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>
            <a:extLst>
              <a:ext uri="{FF2B5EF4-FFF2-40B4-BE49-F238E27FC236}">
                <a16:creationId xmlns:a16="http://schemas.microsoft.com/office/drawing/2014/main" id="{2D08E3CA-F794-FA1A-C7AA-EFD7F940DA89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8" descr="A colorful pattern with sun and trees&#10;&#10;Description automatically generated">
            <a:extLst>
              <a:ext uri="{FF2B5EF4-FFF2-40B4-BE49-F238E27FC236}">
                <a16:creationId xmlns:a16="http://schemas.microsoft.com/office/drawing/2014/main" id="{090A4BE1-77E2-13A9-9629-8FC6B16367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 descr="A blue and black sign&#10;&#10;Description automatically generated">
            <a:extLst>
              <a:ext uri="{FF2B5EF4-FFF2-40B4-BE49-F238E27FC236}">
                <a16:creationId xmlns:a16="http://schemas.microsoft.com/office/drawing/2014/main" id="{D55F6B7D-4838-CEAD-61EB-CF35B6E6CD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>
            <a:extLst>
              <a:ext uri="{FF2B5EF4-FFF2-40B4-BE49-F238E27FC236}">
                <a16:creationId xmlns:a16="http://schemas.microsoft.com/office/drawing/2014/main" id="{C8D6F79F-2640-77CC-77C2-D18BDE73766C}"/>
              </a:ext>
            </a:extLst>
          </p:cNvPr>
          <p:cNvSpPr txBox="1"/>
          <p:nvPr/>
        </p:nvSpPr>
        <p:spPr>
          <a:xfrm>
            <a:off x="451271" y="4522"/>
            <a:ext cx="11565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r>
              <a:rPr lang="pt-BR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implementaci</a:t>
            </a:r>
            <a:r>
              <a:rPr lang="pt-BR" sz="4000" dirty="0" err="1">
                <a:solidFill>
                  <a:schemeClr val="dk2"/>
                </a:solidFill>
              </a:rPr>
              <a:t>ón</a:t>
            </a:r>
            <a:endParaRPr sz="2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47" name="Google Shape;247;p48">
            <a:extLst>
              <a:ext uri="{FF2B5EF4-FFF2-40B4-BE49-F238E27FC236}">
                <a16:creationId xmlns:a16="http://schemas.microsoft.com/office/drawing/2014/main" id="{B6AE51DF-AA52-D596-A5DC-BAC396334B19}"/>
              </a:ext>
            </a:extLst>
          </p:cNvPr>
          <p:cNvSpPr/>
          <p:nvPr/>
        </p:nvSpPr>
        <p:spPr>
          <a:xfrm>
            <a:off x="3734169" y="697291"/>
            <a:ext cx="4997979" cy="104384"/>
          </a:xfrm>
          <a:prstGeom prst="rect">
            <a:avLst/>
          </a:prstGeom>
          <a:solidFill>
            <a:srgbClr val="F1F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25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626C4903-910C-5F5C-93E3-983FF1BB2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2">
            <a:extLst>
              <a:ext uri="{FF2B5EF4-FFF2-40B4-BE49-F238E27FC236}">
                <a16:creationId xmlns:a16="http://schemas.microsoft.com/office/drawing/2014/main" id="{6B8E8786-641E-574B-D4D4-05758751B976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 b="1875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2">
            <a:extLst>
              <a:ext uri="{FF2B5EF4-FFF2-40B4-BE49-F238E27FC236}">
                <a16:creationId xmlns:a16="http://schemas.microsoft.com/office/drawing/2014/main" id="{8E2B1779-A0AB-26F9-B241-E20925F853C2}"/>
              </a:ext>
            </a:extLst>
          </p:cNvPr>
          <p:cNvSpPr/>
          <p:nvPr/>
        </p:nvSpPr>
        <p:spPr>
          <a:xfrm rot="5400000">
            <a:off x="10251382" y="4534071"/>
            <a:ext cx="528436" cy="3352800"/>
          </a:xfrm>
          <a:prstGeom prst="round2SameRect">
            <a:avLst>
              <a:gd name="adj1" fmla="val 0"/>
              <a:gd name="adj2" fmla="val 12814"/>
            </a:avLst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2">
            <a:extLst>
              <a:ext uri="{FF2B5EF4-FFF2-40B4-BE49-F238E27FC236}">
                <a16:creationId xmlns:a16="http://schemas.microsoft.com/office/drawing/2014/main" id="{648CA49B-59CB-9969-071A-B1892EAF5A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989" y="6009024"/>
            <a:ext cx="1303674" cy="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2">
            <a:extLst>
              <a:ext uri="{FF2B5EF4-FFF2-40B4-BE49-F238E27FC236}">
                <a16:creationId xmlns:a16="http://schemas.microsoft.com/office/drawing/2014/main" id="{DC72F76D-4D6D-8E7D-6FDF-8F6BC1DA0CB2}"/>
              </a:ext>
            </a:extLst>
          </p:cNvPr>
          <p:cNvSpPr txBox="1"/>
          <p:nvPr/>
        </p:nvSpPr>
        <p:spPr>
          <a:xfrm>
            <a:off x="10891586" y="6238502"/>
            <a:ext cx="1124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(program organizer)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2">
            <a:extLst>
              <a:ext uri="{FF2B5EF4-FFF2-40B4-BE49-F238E27FC236}">
                <a16:creationId xmlns:a16="http://schemas.microsoft.com/office/drawing/2014/main" id="{ADCA1D79-24CB-E8F5-318B-0B8F55257B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3776" y="6080806"/>
            <a:ext cx="1496861" cy="3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>
            <a:extLst>
              <a:ext uri="{FF2B5EF4-FFF2-40B4-BE49-F238E27FC236}">
                <a16:creationId xmlns:a16="http://schemas.microsoft.com/office/drawing/2014/main" id="{3DF30970-2DD9-1D01-AF2F-F5CB4ABEA560}"/>
              </a:ext>
            </a:extLst>
          </p:cNvPr>
          <p:cNvSpPr/>
          <p:nvPr/>
        </p:nvSpPr>
        <p:spPr>
          <a:xfrm>
            <a:off x="2257062" y="2571168"/>
            <a:ext cx="8287474" cy="1712448"/>
          </a:xfrm>
          <a:prstGeom prst="roundRect">
            <a:avLst>
              <a:gd name="adj" fmla="val 16667"/>
            </a:avLst>
          </a:prstGeom>
          <a:solidFill>
            <a:schemeClr val="lt1">
              <a:alpha val="76862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>
            <a:extLst>
              <a:ext uri="{FF2B5EF4-FFF2-40B4-BE49-F238E27FC236}">
                <a16:creationId xmlns:a16="http://schemas.microsoft.com/office/drawing/2014/main" id="{876C63A4-A593-F839-5983-7F362D4BE0F3}"/>
              </a:ext>
            </a:extLst>
          </p:cNvPr>
          <p:cNvSpPr txBox="1"/>
          <p:nvPr/>
        </p:nvSpPr>
        <p:spPr>
          <a:xfrm>
            <a:off x="1825216" y="3042691"/>
            <a:ext cx="91511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Partes interesadas</a:t>
            </a:r>
          </a:p>
        </p:txBody>
      </p:sp>
    </p:spTree>
    <p:extLst>
      <p:ext uri="{BB962C8B-B14F-4D97-AF65-F5344CB8AC3E}">
        <p14:creationId xmlns:p14="http://schemas.microsoft.com/office/powerpoint/2010/main" val="321764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95121CD5-82DB-E4C5-196D-A4D2850F7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>
            <a:extLst>
              <a:ext uri="{FF2B5EF4-FFF2-40B4-BE49-F238E27FC236}">
                <a16:creationId xmlns:a16="http://schemas.microsoft.com/office/drawing/2014/main" id="{83A6FC6B-36E8-60EF-5BF5-3FE10F1FE8DA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8" descr="A colorful pattern with sun and trees&#10;&#10;Description automatically generated">
            <a:extLst>
              <a:ext uri="{FF2B5EF4-FFF2-40B4-BE49-F238E27FC236}">
                <a16:creationId xmlns:a16="http://schemas.microsoft.com/office/drawing/2014/main" id="{9D74DB87-7519-0EE4-7F45-AF56FB8212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 descr="A blue and black sign&#10;&#10;Description automatically generated">
            <a:extLst>
              <a:ext uri="{FF2B5EF4-FFF2-40B4-BE49-F238E27FC236}">
                <a16:creationId xmlns:a16="http://schemas.microsoft.com/office/drawing/2014/main" id="{AEEC2078-84A0-7BAD-79BF-FF0B56B26E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>
            <a:extLst>
              <a:ext uri="{FF2B5EF4-FFF2-40B4-BE49-F238E27FC236}">
                <a16:creationId xmlns:a16="http://schemas.microsoft.com/office/drawing/2014/main" id="{514F30BE-7039-648F-493D-B78994D2CB4B}"/>
              </a:ext>
            </a:extLst>
          </p:cNvPr>
          <p:cNvSpPr txBox="1"/>
          <p:nvPr/>
        </p:nvSpPr>
        <p:spPr>
          <a:xfrm>
            <a:off x="451271" y="4522"/>
            <a:ext cx="11565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Partes </a:t>
            </a: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interesadas</a:t>
            </a:r>
            <a:endParaRPr sz="2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47" name="Google Shape;247;p48">
            <a:extLst>
              <a:ext uri="{FF2B5EF4-FFF2-40B4-BE49-F238E27FC236}">
                <a16:creationId xmlns:a16="http://schemas.microsoft.com/office/drawing/2014/main" id="{B04D50D1-FF64-16FF-F19B-8BCA3F430521}"/>
              </a:ext>
            </a:extLst>
          </p:cNvPr>
          <p:cNvSpPr/>
          <p:nvPr/>
        </p:nvSpPr>
        <p:spPr>
          <a:xfrm>
            <a:off x="3665589" y="697291"/>
            <a:ext cx="4997979" cy="104384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85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A9EB54C4-271E-4C3D-8FB3-FD5591F5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2">
            <a:extLst>
              <a:ext uri="{FF2B5EF4-FFF2-40B4-BE49-F238E27FC236}">
                <a16:creationId xmlns:a16="http://schemas.microsoft.com/office/drawing/2014/main" id="{2547E645-579B-3BEB-5AD9-0F682BA536C1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 b="1875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2">
            <a:extLst>
              <a:ext uri="{FF2B5EF4-FFF2-40B4-BE49-F238E27FC236}">
                <a16:creationId xmlns:a16="http://schemas.microsoft.com/office/drawing/2014/main" id="{4C0F60D1-9A28-047D-BAF8-F1FA21D31835}"/>
              </a:ext>
            </a:extLst>
          </p:cNvPr>
          <p:cNvSpPr/>
          <p:nvPr/>
        </p:nvSpPr>
        <p:spPr>
          <a:xfrm rot="5400000">
            <a:off x="10251382" y="4534071"/>
            <a:ext cx="528436" cy="3352800"/>
          </a:xfrm>
          <a:prstGeom prst="round2SameRect">
            <a:avLst>
              <a:gd name="adj1" fmla="val 0"/>
              <a:gd name="adj2" fmla="val 12814"/>
            </a:avLst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2">
            <a:extLst>
              <a:ext uri="{FF2B5EF4-FFF2-40B4-BE49-F238E27FC236}">
                <a16:creationId xmlns:a16="http://schemas.microsoft.com/office/drawing/2014/main" id="{7046BECC-2083-B0C0-95F1-11899D7429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989" y="6009024"/>
            <a:ext cx="1303674" cy="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2">
            <a:extLst>
              <a:ext uri="{FF2B5EF4-FFF2-40B4-BE49-F238E27FC236}">
                <a16:creationId xmlns:a16="http://schemas.microsoft.com/office/drawing/2014/main" id="{B395C903-0EA3-0CC9-357B-1799FA6F8722}"/>
              </a:ext>
            </a:extLst>
          </p:cNvPr>
          <p:cNvSpPr txBox="1"/>
          <p:nvPr/>
        </p:nvSpPr>
        <p:spPr>
          <a:xfrm>
            <a:off x="10891586" y="6238502"/>
            <a:ext cx="1124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(program organizer)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2">
            <a:extLst>
              <a:ext uri="{FF2B5EF4-FFF2-40B4-BE49-F238E27FC236}">
                <a16:creationId xmlns:a16="http://schemas.microsoft.com/office/drawing/2014/main" id="{3422B806-C589-B86E-0391-52CB0BAD46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3776" y="6080806"/>
            <a:ext cx="1496861" cy="3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>
            <a:extLst>
              <a:ext uri="{FF2B5EF4-FFF2-40B4-BE49-F238E27FC236}">
                <a16:creationId xmlns:a16="http://schemas.microsoft.com/office/drawing/2014/main" id="{CC6EA8DE-9D27-C31D-796A-55244F4E20AB}"/>
              </a:ext>
            </a:extLst>
          </p:cNvPr>
          <p:cNvSpPr/>
          <p:nvPr/>
        </p:nvSpPr>
        <p:spPr>
          <a:xfrm>
            <a:off x="2257062" y="2571168"/>
            <a:ext cx="8287474" cy="1712448"/>
          </a:xfrm>
          <a:prstGeom prst="roundRect">
            <a:avLst>
              <a:gd name="adj" fmla="val 16667"/>
            </a:avLst>
          </a:prstGeom>
          <a:solidFill>
            <a:schemeClr val="lt1">
              <a:alpha val="76862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>
            <a:extLst>
              <a:ext uri="{FF2B5EF4-FFF2-40B4-BE49-F238E27FC236}">
                <a16:creationId xmlns:a16="http://schemas.microsoft.com/office/drawing/2014/main" id="{D66844C9-8A0F-0426-D4DB-BA4C7C986832}"/>
              </a:ext>
            </a:extLst>
          </p:cNvPr>
          <p:cNvSpPr txBox="1"/>
          <p:nvPr/>
        </p:nvSpPr>
        <p:spPr>
          <a:xfrm>
            <a:off x="1825216" y="3042691"/>
            <a:ext cx="91511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25174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5514994C-5ED7-AE33-A6BB-31A43CED9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>
            <a:extLst>
              <a:ext uri="{FF2B5EF4-FFF2-40B4-BE49-F238E27FC236}">
                <a16:creationId xmlns:a16="http://schemas.microsoft.com/office/drawing/2014/main" id="{9E1F9D4E-7D36-EC27-26CE-5D1CB88C4BA6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8" descr="A colorful pattern with sun and trees&#10;&#10;Description automatically generated">
            <a:extLst>
              <a:ext uri="{FF2B5EF4-FFF2-40B4-BE49-F238E27FC236}">
                <a16:creationId xmlns:a16="http://schemas.microsoft.com/office/drawing/2014/main" id="{8A13AD02-5695-40DA-AC49-7B2ECE7994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 descr="A blue and black sign&#10;&#10;Description automatically generated">
            <a:extLst>
              <a:ext uri="{FF2B5EF4-FFF2-40B4-BE49-F238E27FC236}">
                <a16:creationId xmlns:a16="http://schemas.microsoft.com/office/drawing/2014/main" id="{881EF021-926E-5960-C08C-B6E24270CF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>
            <a:extLst>
              <a:ext uri="{FF2B5EF4-FFF2-40B4-BE49-F238E27FC236}">
                <a16:creationId xmlns:a16="http://schemas.microsoft.com/office/drawing/2014/main" id="{3425B6F5-3537-415D-CAF5-6E9936DE7ADF}"/>
              </a:ext>
            </a:extLst>
          </p:cNvPr>
          <p:cNvSpPr txBox="1"/>
          <p:nvPr/>
        </p:nvSpPr>
        <p:spPr>
          <a:xfrm>
            <a:off x="451271" y="4522"/>
            <a:ext cx="11565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Comunicaciones</a:t>
            </a:r>
            <a:endParaRPr sz="2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47" name="Google Shape;247;p48">
            <a:extLst>
              <a:ext uri="{FF2B5EF4-FFF2-40B4-BE49-F238E27FC236}">
                <a16:creationId xmlns:a16="http://schemas.microsoft.com/office/drawing/2014/main" id="{8F4128A8-9DAC-FA4F-D852-42E535B23AB2}"/>
              </a:ext>
            </a:extLst>
          </p:cNvPr>
          <p:cNvSpPr/>
          <p:nvPr/>
        </p:nvSpPr>
        <p:spPr>
          <a:xfrm>
            <a:off x="3711309" y="697291"/>
            <a:ext cx="4997979" cy="10438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7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Bolha de fala retangular com corações bran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5086" y="1"/>
            <a:ext cx="5246914" cy="4045802"/>
          </a:xfrm>
          <a:custGeom>
            <a:avLst/>
            <a:gdLst/>
            <a:ahLst/>
            <a:cxnLst/>
            <a:rect l="l" t="t" r="r" b="b"/>
            <a:pathLst>
              <a:path w="9547224" h="6858000" extrusionOk="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32651" y="409621"/>
            <a:ext cx="672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 err="1">
                <a:solidFill>
                  <a:srgbClr val="00366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Diapositiva</a:t>
            </a:r>
            <a:r>
              <a:rPr lang="en-GB" sz="3600" b="1" i="0" u="none" strike="noStrike" cap="none" dirty="0">
                <a:solidFill>
                  <a:srgbClr val="00366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1" i="0" u="none" strike="noStrike" cap="none" dirty="0" err="1">
                <a:solidFill>
                  <a:srgbClr val="00366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adicional</a:t>
            </a:r>
            <a:endParaRPr sz="3600" b="1" i="0" u="none" strike="noStrike" cap="none" dirty="0">
              <a:solidFill>
                <a:srgbClr val="00366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32651" y="1355702"/>
            <a:ext cx="5835492" cy="408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s-ES" sz="24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i="1" dirty="0">
              <a:highlight>
                <a:srgbClr val="FFFF00"/>
              </a:highlight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8641186" y="3079717"/>
            <a:ext cx="2497027" cy="279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 descr="A blue and black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A colorful pattern with sun and tre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g34fe5f1638d_0_27" descr="A green speaker with leaves and a tree with pink and blu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2074" b="20508"/>
          <a:stretch/>
        </p:blipFill>
        <p:spPr>
          <a:xfrm>
            <a:off x="10079932" y="243287"/>
            <a:ext cx="1462190" cy="7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g34fe5f1638d_0_27"/>
          <p:cNvSpPr/>
          <p:nvPr/>
        </p:nvSpPr>
        <p:spPr>
          <a:xfrm>
            <a:off x="7793786" y="1545771"/>
            <a:ext cx="4398213" cy="443382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6" name="Google Shape;626;g34fe5f1638d_0_27" descr="A colorful pattern with sun and tre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7692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F0FB5F7E-F5A8-8E77-A511-652108C5F7B7}"/>
              </a:ext>
            </a:extLst>
          </p:cNvPr>
          <p:cNvSpPr txBox="1"/>
          <p:nvPr/>
        </p:nvSpPr>
        <p:spPr>
          <a:xfrm>
            <a:off x="532651" y="409621"/>
            <a:ext cx="672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 err="1">
                <a:solidFill>
                  <a:srgbClr val="00366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Diapositiva</a:t>
            </a:r>
            <a:r>
              <a:rPr lang="en-GB" sz="3600" b="1" i="0" u="none" strike="noStrike" cap="none" dirty="0">
                <a:solidFill>
                  <a:srgbClr val="00366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1" i="0" u="none" strike="noStrike" cap="none" dirty="0" err="1">
                <a:solidFill>
                  <a:srgbClr val="00366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adicional</a:t>
            </a:r>
            <a:endParaRPr sz="3600" b="1" i="0" u="none" strike="noStrike" cap="none" dirty="0">
              <a:solidFill>
                <a:srgbClr val="00366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8;p2">
            <a:extLst>
              <a:ext uri="{FF2B5EF4-FFF2-40B4-BE49-F238E27FC236}">
                <a16:creationId xmlns:a16="http://schemas.microsoft.com/office/drawing/2014/main" id="{EB4AAF81-19B3-97A8-3850-F3EFC8A547D2}"/>
              </a:ext>
            </a:extLst>
          </p:cNvPr>
          <p:cNvSpPr/>
          <p:nvPr/>
        </p:nvSpPr>
        <p:spPr>
          <a:xfrm>
            <a:off x="532651" y="1355702"/>
            <a:ext cx="5835492" cy="408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s-ES" sz="24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i="1" dirty="0">
              <a:highlight>
                <a:srgbClr val="FFFF00"/>
              </a:highlight>
            </a:endParaRPr>
          </a:p>
        </p:txBody>
      </p:sp>
      <p:pic>
        <p:nvPicPr>
          <p:cNvPr id="4" name="Google Shape;207;p46" descr="A blue and black sign&#10;&#10;Description automatically generated">
            <a:extLst>
              <a:ext uri="{FF2B5EF4-FFF2-40B4-BE49-F238E27FC236}">
                <a16:creationId xmlns:a16="http://schemas.microsoft.com/office/drawing/2014/main" id="{FD6A87A6-29EE-65C7-49C2-37CD27B9AC7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/>
          <p:nvPr/>
        </p:nvSpPr>
        <p:spPr>
          <a:xfrm>
            <a:off x="1143000" y="0"/>
            <a:ext cx="990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1" descr="Três livros empilhados ordenadamente"/>
          <p:cNvPicPr preferRelativeResize="0"/>
          <p:nvPr/>
        </p:nvPicPr>
        <p:blipFill rotWithShape="1">
          <a:blip r:embed="rId3">
            <a:alphaModFix/>
          </a:blip>
          <a:srcRect l="24314" r="24314"/>
          <a:stretch/>
        </p:blipFill>
        <p:spPr>
          <a:xfrm>
            <a:off x="6927984" y="10"/>
            <a:ext cx="528578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1"/>
          <p:cNvSpPr/>
          <p:nvPr/>
        </p:nvSpPr>
        <p:spPr>
          <a:xfrm>
            <a:off x="2536375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1" descr="A colorful pattern with sun and tre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07;p46" descr="A blue and black sign&#10;&#10;Description automatically generated">
            <a:extLst>
              <a:ext uri="{FF2B5EF4-FFF2-40B4-BE49-F238E27FC236}">
                <a16:creationId xmlns:a16="http://schemas.microsoft.com/office/drawing/2014/main" id="{16C2E9EC-F259-CEE7-0341-326A3B52B0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7;p2">
            <a:extLst>
              <a:ext uri="{FF2B5EF4-FFF2-40B4-BE49-F238E27FC236}">
                <a16:creationId xmlns:a16="http://schemas.microsoft.com/office/drawing/2014/main" id="{00DAAA17-3987-762A-BC31-00C9D3CC759E}"/>
              </a:ext>
            </a:extLst>
          </p:cNvPr>
          <p:cNvSpPr txBox="1"/>
          <p:nvPr/>
        </p:nvSpPr>
        <p:spPr>
          <a:xfrm>
            <a:off x="532651" y="409621"/>
            <a:ext cx="672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 err="1">
                <a:solidFill>
                  <a:srgbClr val="00366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Diapositiva</a:t>
            </a:r>
            <a:r>
              <a:rPr lang="en-GB" sz="3600" b="1" i="0" u="none" strike="noStrike" cap="none" dirty="0">
                <a:solidFill>
                  <a:srgbClr val="00366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1" i="0" u="none" strike="noStrike" cap="none" dirty="0" err="1">
                <a:solidFill>
                  <a:srgbClr val="003668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adicional</a:t>
            </a:r>
            <a:endParaRPr sz="3600" b="1" i="0" u="none" strike="noStrike" cap="none" dirty="0">
              <a:solidFill>
                <a:srgbClr val="00366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2502E3E5-3AE7-A159-9D0E-C868EB5A4AC5}"/>
              </a:ext>
            </a:extLst>
          </p:cNvPr>
          <p:cNvSpPr/>
          <p:nvPr/>
        </p:nvSpPr>
        <p:spPr>
          <a:xfrm>
            <a:off x="532651" y="1355702"/>
            <a:ext cx="5835492" cy="408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s-ES" sz="24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i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/>
          <p:nvPr/>
        </p:nvSpPr>
        <p:spPr>
          <a:xfrm>
            <a:off x="1143000" y="0"/>
            <a:ext cx="990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0" descr="Pessoas trabalhando em novas ideias"/>
          <p:cNvPicPr preferRelativeResize="0"/>
          <p:nvPr/>
        </p:nvPicPr>
        <p:blipFill rotWithShape="1">
          <a:blip r:embed="rId3">
            <a:alphaModFix/>
          </a:blip>
          <a:srcRect l="12946" r="36625"/>
          <a:stretch/>
        </p:blipFill>
        <p:spPr>
          <a:xfrm>
            <a:off x="6927984" y="10"/>
            <a:ext cx="528578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0"/>
          <p:cNvSpPr/>
          <p:nvPr/>
        </p:nvSpPr>
        <p:spPr>
          <a:xfrm>
            <a:off x="2536375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0"/>
          <p:cNvSpPr/>
          <p:nvPr/>
        </p:nvSpPr>
        <p:spPr>
          <a:xfrm>
            <a:off x="567655" y="1320340"/>
            <a:ext cx="5942100" cy="52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2501B"/>
              </a:buClr>
              <a:buSzPts val="2000"/>
              <a:buFont typeface="Arial"/>
              <a:buAutoNum type="arabicPeriod"/>
            </a:pPr>
            <a:r>
              <a:rPr lang="es-ES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sz="1800" b="0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0"/>
          <p:cNvSpPr txBox="1"/>
          <p:nvPr/>
        </p:nvSpPr>
        <p:spPr>
          <a:xfrm>
            <a:off x="567656" y="461775"/>
            <a:ext cx="49187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AGENDA DE HOY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0" descr="A colorful pattern with sun and tre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67"/>
          <p:cNvPicPr preferRelativeResize="0"/>
          <p:nvPr/>
        </p:nvPicPr>
        <p:blipFill rotWithShape="1">
          <a:blip r:embed="rId3">
            <a:alphaModFix amt="70000"/>
          </a:blip>
          <a:srcRect b="1875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67"/>
          <p:cNvSpPr/>
          <p:nvPr/>
        </p:nvSpPr>
        <p:spPr>
          <a:xfrm rot="5400000">
            <a:off x="10251382" y="4534071"/>
            <a:ext cx="528436" cy="3352800"/>
          </a:xfrm>
          <a:prstGeom prst="round2SameRect">
            <a:avLst>
              <a:gd name="adj1" fmla="val 0"/>
              <a:gd name="adj2" fmla="val 12814"/>
            </a:avLst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989" y="6009024"/>
            <a:ext cx="1303674" cy="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67"/>
          <p:cNvSpPr txBox="1"/>
          <p:nvPr/>
        </p:nvSpPr>
        <p:spPr>
          <a:xfrm>
            <a:off x="10891586" y="6238502"/>
            <a:ext cx="1124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(program organizer)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Google Shape;676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3776" y="6080806"/>
            <a:ext cx="1496861" cy="3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67"/>
          <p:cNvSpPr/>
          <p:nvPr/>
        </p:nvSpPr>
        <p:spPr>
          <a:xfrm>
            <a:off x="3026228" y="2552966"/>
            <a:ext cx="6139543" cy="1712448"/>
          </a:xfrm>
          <a:prstGeom prst="roundRect">
            <a:avLst>
              <a:gd name="adj" fmla="val 16667"/>
            </a:avLst>
          </a:prstGeom>
          <a:solidFill>
            <a:schemeClr val="lt1">
              <a:alpha val="76862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67"/>
          <p:cNvSpPr txBox="1"/>
          <p:nvPr/>
        </p:nvSpPr>
        <p:spPr>
          <a:xfrm>
            <a:off x="3956299" y="2809046"/>
            <a:ext cx="42793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  <a:endParaRPr sz="72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2"/>
          <p:cNvPicPr preferRelativeResize="0"/>
          <p:nvPr/>
        </p:nvPicPr>
        <p:blipFill rotWithShape="1">
          <a:blip r:embed="rId3">
            <a:alphaModFix amt="70000"/>
          </a:blip>
          <a:srcRect b="1875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2"/>
          <p:cNvSpPr/>
          <p:nvPr/>
        </p:nvSpPr>
        <p:spPr>
          <a:xfrm rot="5400000">
            <a:off x="10251382" y="4534071"/>
            <a:ext cx="528436" cy="3352800"/>
          </a:xfrm>
          <a:prstGeom prst="round2SameRect">
            <a:avLst>
              <a:gd name="adj1" fmla="val 0"/>
              <a:gd name="adj2" fmla="val 12814"/>
            </a:avLst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989" y="6009024"/>
            <a:ext cx="1303674" cy="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2"/>
          <p:cNvSpPr txBox="1"/>
          <p:nvPr/>
        </p:nvSpPr>
        <p:spPr>
          <a:xfrm>
            <a:off x="10891586" y="6238502"/>
            <a:ext cx="1124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(program organizer)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3776" y="6080806"/>
            <a:ext cx="1496861" cy="3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/>
          <p:cNvSpPr/>
          <p:nvPr/>
        </p:nvSpPr>
        <p:spPr>
          <a:xfrm>
            <a:off x="2257062" y="2571168"/>
            <a:ext cx="8287474" cy="1712448"/>
          </a:xfrm>
          <a:prstGeom prst="roundRect">
            <a:avLst>
              <a:gd name="adj" fmla="val 16667"/>
            </a:avLst>
          </a:prstGeom>
          <a:solidFill>
            <a:schemeClr val="lt1">
              <a:alpha val="76862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/>
          <p:cNvSpPr txBox="1"/>
          <p:nvPr/>
        </p:nvSpPr>
        <p:spPr>
          <a:xfrm>
            <a:off x="1825216" y="3042691"/>
            <a:ext cx="91511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Contexto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8" descr="A colorful pattern with sun and tre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 descr="A blue and black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/>
          <p:cNvSpPr txBox="1"/>
          <p:nvPr/>
        </p:nvSpPr>
        <p:spPr>
          <a:xfrm>
            <a:off x="451271" y="4522"/>
            <a:ext cx="11565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Contexto</a:t>
            </a:r>
            <a:endParaRPr sz="2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47" name="Google Shape;247;p48"/>
          <p:cNvSpPr/>
          <p:nvPr/>
        </p:nvSpPr>
        <p:spPr>
          <a:xfrm>
            <a:off x="3597009" y="697291"/>
            <a:ext cx="4997979" cy="104384"/>
          </a:xfrm>
          <a:prstGeom prst="rect">
            <a:avLst/>
          </a:prstGeom>
          <a:solidFill>
            <a:srgbClr val="93D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D184AF42-A401-DA4E-2D78-0118F26E5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2">
            <a:extLst>
              <a:ext uri="{FF2B5EF4-FFF2-40B4-BE49-F238E27FC236}">
                <a16:creationId xmlns:a16="http://schemas.microsoft.com/office/drawing/2014/main" id="{83CA9252-1857-BB62-EB5D-FDBC921BC15D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 b="1875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2">
            <a:extLst>
              <a:ext uri="{FF2B5EF4-FFF2-40B4-BE49-F238E27FC236}">
                <a16:creationId xmlns:a16="http://schemas.microsoft.com/office/drawing/2014/main" id="{1D7A42B9-D19A-10F6-3ECF-4E9C434C74EA}"/>
              </a:ext>
            </a:extLst>
          </p:cNvPr>
          <p:cNvSpPr/>
          <p:nvPr/>
        </p:nvSpPr>
        <p:spPr>
          <a:xfrm rot="5400000">
            <a:off x="10251382" y="4534071"/>
            <a:ext cx="528436" cy="3352800"/>
          </a:xfrm>
          <a:prstGeom prst="round2SameRect">
            <a:avLst>
              <a:gd name="adj1" fmla="val 0"/>
              <a:gd name="adj2" fmla="val 12814"/>
            </a:avLst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2">
            <a:extLst>
              <a:ext uri="{FF2B5EF4-FFF2-40B4-BE49-F238E27FC236}">
                <a16:creationId xmlns:a16="http://schemas.microsoft.com/office/drawing/2014/main" id="{C706CF47-EF6C-D36B-A027-76DA56FE21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989" y="6009024"/>
            <a:ext cx="1303674" cy="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2">
            <a:extLst>
              <a:ext uri="{FF2B5EF4-FFF2-40B4-BE49-F238E27FC236}">
                <a16:creationId xmlns:a16="http://schemas.microsoft.com/office/drawing/2014/main" id="{94C6DCC0-6510-7C14-E319-D9161A03F067}"/>
              </a:ext>
            </a:extLst>
          </p:cNvPr>
          <p:cNvSpPr txBox="1"/>
          <p:nvPr/>
        </p:nvSpPr>
        <p:spPr>
          <a:xfrm>
            <a:off x="10891586" y="6238502"/>
            <a:ext cx="1124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(program organizer)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2">
            <a:extLst>
              <a:ext uri="{FF2B5EF4-FFF2-40B4-BE49-F238E27FC236}">
                <a16:creationId xmlns:a16="http://schemas.microsoft.com/office/drawing/2014/main" id="{1D58884C-7116-3BC9-F7C9-F9A4105BCA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3776" y="6080806"/>
            <a:ext cx="1496861" cy="3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>
            <a:extLst>
              <a:ext uri="{FF2B5EF4-FFF2-40B4-BE49-F238E27FC236}">
                <a16:creationId xmlns:a16="http://schemas.microsoft.com/office/drawing/2014/main" id="{CA2F87A1-6E82-BFED-66C7-A34981DFDFB3}"/>
              </a:ext>
            </a:extLst>
          </p:cNvPr>
          <p:cNvSpPr/>
          <p:nvPr/>
        </p:nvSpPr>
        <p:spPr>
          <a:xfrm>
            <a:off x="2257062" y="2571168"/>
            <a:ext cx="8287474" cy="1712448"/>
          </a:xfrm>
          <a:prstGeom prst="roundRect">
            <a:avLst>
              <a:gd name="adj" fmla="val 16667"/>
            </a:avLst>
          </a:prstGeom>
          <a:solidFill>
            <a:schemeClr val="lt1">
              <a:alpha val="76862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>
            <a:extLst>
              <a:ext uri="{FF2B5EF4-FFF2-40B4-BE49-F238E27FC236}">
                <a16:creationId xmlns:a16="http://schemas.microsoft.com/office/drawing/2014/main" id="{3EF511A5-F3C4-2B9B-7FD3-D2DBC052E1CE}"/>
              </a:ext>
            </a:extLst>
          </p:cNvPr>
          <p:cNvSpPr txBox="1"/>
          <p:nvPr/>
        </p:nvSpPr>
        <p:spPr>
          <a:xfrm>
            <a:off x="1825216" y="3042691"/>
            <a:ext cx="91511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Análisis del problema</a:t>
            </a:r>
          </a:p>
        </p:txBody>
      </p:sp>
    </p:spTree>
    <p:extLst>
      <p:ext uri="{BB962C8B-B14F-4D97-AF65-F5344CB8AC3E}">
        <p14:creationId xmlns:p14="http://schemas.microsoft.com/office/powerpoint/2010/main" val="94552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37B76ABD-5088-7EF9-84A9-41672B298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>
            <a:extLst>
              <a:ext uri="{FF2B5EF4-FFF2-40B4-BE49-F238E27FC236}">
                <a16:creationId xmlns:a16="http://schemas.microsoft.com/office/drawing/2014/main" id="{6F06EDA8-5D23-BD18-6640-F40DF9ED02F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8" descr="A colorful pattern with sun and trees&#10;&#10;Description automatically generated">
            <a:extLst>
              <a:ext uri="{FF2B5EF4-FFF2-40B4-BE49-F238E27FC236}">
                <a16:creationId xmlns:a16="http://schemas.microsoft.com/office/drawing/2014/main" id="{D74FF930-82AE-49D5-EAD0-2B7BA3DAA0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 descr="A blue and black sign&#10;&#10;Description automatically generated">
            <a:extLst>
              <a:ext uri="{FF2B5EF4-FFF2-40B4-BE49-F238E27FC236}">
                <a16:creationId xmlns:a16="http://schemas.microsoft.com/office/drawing/2014/main" id="{7471783B-9A43-41DD-1E51-0FE7CFCDD8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>
            <a:extLst>
              <a:ext uri="{FF2B5EF4-FFF2-40B4-BE49-F238E27FC236}">
                <a16:creationId xmlns:a16="http://schemas.microsoft.com/office/drawing/2014/main" id="{0CC7DB9E-A507-F5B1-4AAB-4C58C4E46BDE}"/>
              </a:ext>
            </a:extLst>
          </p:cNvPr>
          <p:cNvSpPr txBox="1"/>
          <p:nvPr/>
        </p:nvSpPr>
        <p:spPr>
          <a:xfrm>
            <a:off x="451271" y="4522"/>
            <a:ext cx="11565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r>
              <a:rPr lang="pt-BR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pt-BR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problema</a:t>
            </a:r>
            <a:endParaRPr sz="2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47" name="Google Shape;247;p48">
            <a:extLst>
              <a:ext uri="{FF2B5EF4-FFF2-40B4-BE49-F238E27FC236}">
                <a16:creationId xmlns:a16="http://schemas.microsoft.com/office/drawing/2014/main" id="{CA1D13D6-C47C-6735-1091-CFCDCCF51521}"/>
              </a:ext>
            </a:extLst>
          </p:cNvPr>
          <p:cNvSpPr/>
          <p:nvPr/>
        </p:nvSpPr>
        <p:spPr>
          <a:xfrm>
            <a:off x="3699879" y="697291"/>
            <a:ext cx="4997979" cy="1043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04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B3759C32-A17C-0F0A-6BB9-1C623694E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2">
            <a:extLst>
              <a:ext uri="{FF2B5EF4-FFF2-40B4-BE49-F238E27FC236}">
                <a16:creationId xmlns:a16="http://schemas.microsoft.com/office/drawing/2014/main" id="{96CD8746-5090-978A-6235-C071D59C989A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 b="1875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2">
            <a:extLst>
              <a:ext uri="{FF2B5EF4-FFF2-40B4-BE49-F238E27FC236}">
                <a16:creationId xmlns:a16="http://schemas.microsoft.com/office/drawing/2014/main" id="{98DCDD55-CDB7-23D1-E740-FEA1A81496BE}"/>
              </a:ext>
            </a:extLst>
          </p:cNvPr>
          <p:cNvSpPr/>
          <p:nvPr/>
        </p:nvSpPr>
        <p:spPr>
          <a:xfrm rot="5400000">
            <a:off x="10251382" y="4534071"/>
            <a:ext cx="528436" cy="3352800"/>
          </a:xfrm>
          <a:prstGeom prst="round2SameRect">
            <a:avLst>
              <a:gd name="adj1" fmla="val 0"/>
              <a:gd name="adj2" fmla="val 12814"/>
            </a:avLst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2">
            <a:extLst>
              <a:ext uri="{FF2B5EF4-FFF2-40B4-BE49-F238E27FC236}">
                <a16:creationId xmlns:a16="http://schemas.microsoft.com/office/drawing/2014/main" id="{BDDDF83F-50FD-C31A-11B2-6C2545607E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989" y="6009024"/>
            <a:ext cx="1303674" cy="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2">
            <a:extLst>
              <a:ext uri="{FF2B5EF4-FFF2-40B4-BE49-F238E27FC236}">
                <a16:creationId xmlns:a16="http://schemas.microsoft.com/office/drawing/2014/main" id="{1B9C4874-36C9-8F5D-EF6B-51744A1DD3E7}"/>
              </a:ext>
            </a:extLst>
          </p:cNvPr>
          <p:cNvSpPr txBox="1"/>
          <p:nvPr/>
        </p:nvSpPr>
        <p:spPr>
          <a:xfrm>
            <a:off x="10891586" y="6238502"/>
            <a:ext cx="1124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(program organizer)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2">
            <a:extLst>
              <a:ext uri="{FF2B5EF4-FFF2-40B4-BE49-F238E27FC236}">
                <a16:creationId xmlns:a16="http://schemas.microsoft.com/office/drawing/2014/main" id="{02E262D8-271B-CCED-037D-E5AE3ABBD83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3776" y="6080806"/>
            <a:ext cx="1496861" cy="3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>
            <a:extLst>
              <a:ext uri="{FF2B5EF4-FFF2-40B4-BE49-F238E27FC236}">
                <a16:creationId xmlns:a16="http://schemas.microsoft.com/office/drawing/2014/main" id="{2B94FF0D-14C0-E6C6-D58E-B7745C460A52}"/>
              </a:ext>
            </a:extLst>
          </p:cNvPr>
          <p:cNvSpPr/>
          <p:nvPr/>
        </p:nvSpPr>
        <p:spPr>
          <a:xfrm>
            <a:off x="2257062" y="2571168"/>
            <a:ext cx="8287474" cy="1712448"/>
          </a:xfrm>
          <a:prstGeom prst="roundRect">
            <a:avLst>
              <a:gd name="adj" fmla="val 16667"/>
            </a:avLst>
          </a:prstGeom>
          <a:solidFill>
            <a:schemeClr val="lt1">
              <a:alpha val="76862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>
            <a:extLst>
              <a:ext uri="{FF2B5EF4-FFF2-40B4-BE49-F238E27FC236}">
                <a16:creationId xmlns:a16="http://schemas.microsoft.com/office/drawing/2014/main" id="{BAEF0ACE-2C37-5CEC-14E5-47222394EFB3}"/>
              </a:ext>
            </a:extLst>
          </p:cNvPr>
          <p:cNvSpPr txBox="1"/>
          <p:nvPr/>
        </p:nvSpPr>
        <p:spPr>
          <a:xfrm>
            <a:off x="1825216" y="3042691"/>
            <a:ext cx="91511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Definición del problema</a:t>
            </a:r>
          </a:p>
        </p:txBody>
      </p:sp>
    </p:spTree>
    <p:extLst>
      <p:ext uri="{BB962C8B-B14F-4D97-AF65-F5344CB8AC3E}">
        <p14:creationId xmlns:p14="http://schemas.microsoft.com/office/powerpoint/2010/main" val="240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BBFD645A-E4C5-84FE-57F4-414B3F484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>
            <a:extLst>
              <a:ext uri="{FF2B5EF4-FFF2-40B4-BE49-F238E27FC236}">
                <a16:creationId xmlns:a16="http://schemas.microsoft.com/office/drawing/2014/main" id="{F1508B81-9020-4B59-80CB-E4B478E188C5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8" descr="A colorful pattern with sun and trees&#10;&#10;Description automatically generated">
            <a:extLst>
              <a:ext uri="{FF2B5EF4-FFF2-40B4-BE49-F238E27FC236}">
                <a16:creationId xmlns:a16="http://schemas.microsoft.com/office/drawing/2014/main" id="{34447553-1B88-7F16-AFC2-29EFD71082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9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 descr="A blue and black sign&#10;&#10;Description automatically generated">
            <a:extLst>
              <a:ext uri="{FF2B5EF4-FFF2-40B4-BE49-F238E27FC236}">
                <a16:creationId xmlns:a16="http://schemas.microsoft.com/office/drawing/2014/main" id="{AB623E00-F4D5-9637-6A9D-C1BA98891E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5876" y="6243123"/>
            <a:ext cx="1547018" cy="338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>
            <a:extLst>
              <a:ext uri="{FF2B5EF4-FFF2-40B4-BE49-F238E27FC236}">
                <a16:creationId xmlns:a16="http://schemas.microsoft.com/office/drawing/2014/main" id="{6D9333BF-3670-F109-64CD-02FF591FE8A6}"/>
              </a:ext>
            </a:extLst>
          </p:cNvPr>
          <p:cNvSpPr txBox="1"/>
          <p:nvPr/>
        </p:nvSpPr>
        <p:spPr>
          <a:xfrm>
            <a:off x="451271" y="4522"/>
            <a:ext cx="115650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Definición</a:t>
            </a:r>
            <a:r>
              <a:rPr lang="pt-BR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pt-BR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problema</a:t>
            </a:r>
            <a:endParaRPr sz="2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Agregar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47" name="Google Shape;247;p48">
            <a:extLst>
              <a:ext uri="{FF2B5EF4-FFF2-40B4-BE49-F238E27FC236}">
                <a16:creationId xmlns:a16="http://schemas.microsoft.com/office/drawing/2014/main" id="{FA8A2925-B62F-547D-AFF7-BB083ADA4DBB}"/>
              </a:ext>
            </a:extLst>
          </p:cNvPr>
          <p:cNvSpPr/>
          <p:nvPr/>
        </p:nvSpPr>
        <p:spPr>
          <a:xfrm>
            <a:off x="3734169" y="697291"/>
            <a:ext cx="4997979" cy="104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87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D1774386-67E9-2898-CE66-9B9838BC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2">
            <a:extLst>
              <a:ext uri="{FF2B5EF4-FFF2-40B4-BE49-F238E27FC236}">
                <a16:creationId xmlns:a16="http://schemas.microsoft.com/office/drawing/2014/main" id="{04810DC2-A5FE-09A2-EB41-36200D921744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 b="1875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2">
            <a:extLst>
              <a:ext uri="{FF2B5EF4-FFF2-40B4-BE49-F238E27FC236}">
                <a16:creationId xmlns:a16="http://schemas.microsoft.com/office/drawing/2014/main" id="{588E0B31-6F63-D021-D8E6-552EAF6E4D54}"/>
              </a:ext>
            </a:extLst>
          </p:cNvPr>
          <p:cNvSpPr/>
          <p:nvPr/>
        </p:nvSpPr>
        <p:spPr>
          <a:xfrm rot="5400000">
            <a:off x="10251382" y="4534071"/>
            <a:ext cx="528436" cy="3352800"/>
          </a:xfrm>
          <a:prstGeom prst="round2SameRect">
            <a:avLst>
              <a:gd name="adj1" fmla="val 0"/>
              <a:gd name="adj2" fmla="val 12814"/>
            </a:avLst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2">
            <a:extLst>
              <a:ext uri="{FF2B5EF4-FFF2-40B4-BE49-F238E27FC236}">
                <a16:creationId xmlns:a16="http://schemas.microsoft.com/office/drawing/2014/main" id="{4DC26578-42BD-179E-2203-9A4C52F885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989" y="6009024"/>
            <a:ext cx="1303674" cy="28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2">
            <a:extLst>
              <a:ext uri="{FF2B5EF4-FFF2-40B4-BE49-F238E27FC236}">
                <a16:creationId xmlns:a16="http://schemas.microsoft.com/office/drawing/2014/main" id="{9E5B0190-2210-4ADC-D53E-AAFCDD3E27DA}"/>
              </a:ext>
            </a:extLst>
          </p:cNvPr>
          <p:cNvSpPr txBox="1"/>
          <p:nvPr/>
        </p:nvSpPr>
        <p:spPr>
          <a:xfrm>
            <a:off x="10891586" y="6238502"/>
            <a:ext cx="1124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(program organizer)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2">
            <a:extLst>
              <a:ext uri="{FF2B5EF4-FFF2-40B4-BE49-F238E27FC236}">
                <a16:creationId xmlns:a16="http://schemas.microsoft.com/office/drawing/2014/main" id="{B172FAEA-CECB-8D55-08FD-B38A805F53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3776" y="6080806"/>
            <a:ext cx="1496861" cy="3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>
            <a:extLst>
              <a:ext uri="{FF2B5EF4-FFF2-40B4-BE49-F238E27FC236}">
                <a16:creationId xmlns:a16="http://schemas.microsoft.com/office/drawing/2014/main" id="{1BB7880D-561C-2B97-62D1-C4589F3F20B0}"/>
              </a:ext>
            </a:extLst>
          </p:cNvPr>
          <p:cNvSpPr/>
          <p:nvPr/>
        </p:nvSpPr>
        <p:spPr>
          <a:xfrm>
            <a:off x="2257062" y="2571168"/>
            <a:ext cx="8287474" cy="1712448"/>
          </a:xfrm>
          <a:prstGeom prst="roundRect">
            <a:avLst>
              <a:gd name="adj" fmla="val 16667"/>
            </a:avLst>
          </a:prstGeom>
          <a:solidFill>
            <a:schemeClr val="lt1">
              <a:alpha val="76862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>
            <a:extLst>
              <a:ext uri="{FF2B5EF4-FFF2-40B4-BE49-F238E27FC236}">
                <a16:creationId xmlns:a16="http://schemas.microsoft.com/office/drawing/2014/main" id="{2EDE3C3C-B2FD-1CA5-1FC9-5F0B346D6D97}"/>
              </a:ext>
            </a:extLst>
          </p:cNvPr>
          <p:cNvSpPr txBox="1"/>
          <p:nvPr/>
        </p:nvSpPr>
        <p:spPr>
          <a:xfrm>
            <a:off x="1825216" y="3042691"/>
            <a:ext cx="91511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Solución propuesta</a:t>
            </a:r>
          </a:p>
        </p:txBody>
      </p:sp>
    </p:spTree>
    <p:extLst>
      <p:ext uri="{BB962C8B-B14F-4D97-AF65-F5344CB8AC3E}">
        <p14:creationId xmlns:p14="http://schemas.microsoft.com/office/powerpoint/2010/main" val="381010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132</Words>
  <Application>Microsoft Office PowerPoint</Application>
  <PresentationFormat>Widescreen</PresentationFormat>
  <Paragraphs>75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Calibri</vt:lpstr>
      <vt:lpstr>Play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Gregor Van Essen</dc:creator>
  <cp:lastModifiedBy>Ana Clara Cassanti</cp:lastModifiedBy>
  <cp:revision>5</cp:revision>
  <dcterms:created xsi:type="dcterms:W3CDTF">2025-04-14T13:13:43Z</dcterms:created>
  <dcterms:modified xsi:type="dcterms:W3CDTF">2025-05-28T18:41:19Z</dcterms:modified>
</cp:coreProperties>
</file>